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68" r:id="rId3"/>
    <p:sldMasterId id="2147483678" r:id="rId4"/>
  </p:sldMasterIdLst>
  <p:notesMasterIdLst>
    <p:notesMasterId r:id="rId10"/>
  </p:notesMasterIdLst>
  <p:sldIdLst>
    <p:sldId id="261" r:id="rId5"/>
    <p:sldId id="262" r:id="rId6"/>
    <p:sldId id="265" r:id="rId7"/>
    <p:sldId id="266"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667"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14161-3422-4F07-A504-629699869B77}" type="datetimeFigureOut">
              <a:rPr lang="pt-BR" smtClean="0"/>
              <a:t>17/07/2016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49133-A6A0-4C92-ABC9-83A8D67776D1}" type="slidenum">
              <a:rPr lang="pt-BR" smtClean="0"/>
              <a:t>‹nº›</a:t>
            </a:fld>
            <a:endParaRPr lang="pt-BR"/>
          </a:p>
        </p:txBody>
      </p:sp>
    </p:spTree>
    <p:extLst>
      <p:ext uri="{BB962C8B-B14F-4D97-AF65-F5344CB8AC3E}">
        <p14:creationId xmlns:p14="http://schemas.microsoft.com/office/powerpoint/2010/main" val="175350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037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8A2F034-8F48-43BB-BBDA-C400BF32F3C3}" type="datetime1">
              <a:rPr lang="en-US" smtClean="0"/>
              <a:t>7/17/2016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28925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037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2B0EE2D-4BF8-48E9-8C0F-21A3181DA1FE}" type="datetime1">
              <a:rPr lang="en-US" smtClean="0"/>
              <a:t>7/17/2016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169479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A9320B-BDE4-4AA6-ABA0-D58B33533EFA}"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6520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3569"/>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120348"/>
            <a:ext cx="8229600" cy="40058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EA55FF-C674-4ACB-8A9C-D1AA4D1C9B09}"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43110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ADC66-C048-428E-AC5E-C309911AC509}"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81691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20"/>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054088"/>
            <a:ext cx="4038600" cy="40720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4088"/>
            <a:ext cx="4038600" cy="40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6AE6443-4688-4666-9F40-57ADBE124931}"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2374783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061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75791"/>
            <a:ext cx="4040188"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3805"/>
            <a:ext cx="4040188" cy="382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75791"/>
            <a:ext cx="4041775"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3805"/>
            <a:ext cx="4041775" cy="38223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6535A56-E84A-424C-9198-C520C44A98B4}" type="datetime1">
              <a:rPr lang="en-US" smtClean="0"/>
              <a:t>7/17/2016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281007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7D534-ABFA-446C-AC03-0B90C7F16C63}" type="datetime1">
              <a:rPr lang="en-US" smtClean="0"/>
              <a:t>7/17/2016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1788740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09756"/>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08383"/>
            <a:ext cx="5111750" cy="53177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74574"/>
            <a:ext cx="3008313" cy="4151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301CEB1-5E6A-434B-A3AD-BE1F3B0F1BF1}"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350862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92087"/>
            <a:ext cx="5486400" cy="34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1ADCC9-AF7B-49D7-805C-1D7DA6FC5D3A}"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4026944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4296" y="970377"/>
            <a:ext cx="6122504" cy="1143000"/>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399258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1CF811-D065-403E-B340-7224BE2B87ED}"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1753499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69096" y="2004531"/>
            <a:ext cx="5589104" cy="1470025"/>
          </a:xfrm>
        </p:spPr>
        <p:txBody>
          <a:bodyPr/>
          <a:lstStyle/>
          <a:p>
            <a:r>
              <a:rPr lang="en-US" dirty="0"/>
              <a:t>Click to edit Master title style</a:t>
            </a:r>
          </a:p>
        </p:txBody>
      </p:sp>
      <p:sp>
        <p:nvSpPr>
          <p:cNvPr id="3" name="Subtitle 2"/>
          <p:cNvSpPr>
            <a:spLocks noGrp="1"/>
          </p:cNvSpPr>
          <p:nvPr>
            <p:ph type="subTitle" idx="1"/>
          </p:nvPr>
        </p:nvSpPr>
        <p:spPr>
          <a:xfrm>
            <a:off x="2676938" y="3886200"/>
            <a:ext cx="615563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811693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70311" y="993569"/>
            <a:ext cx="6082749" cy="1143000"/>
          </a:xfrm>
        </p:spPr>
        <p:txBody>
          <a:bodyPr/>
          <a:lstStyle/>
          <a:p>
            <a:r>
              <a:rPr lang="en-US" dirty="0"/>
              <a:t>Click to edit Master title style</a:t>
            </a:r>
          </a:p>
        </p:txBody>
      </p:sp>
      <p:sp>
        <p:nvSpPr>
          <p:cNvPr id="3" name="Content Placeholder 2"/>
          <p:cNvSpPr>
            <a:spLocks noGrp="1"/>
          </p:cNvSpPr>
          <p:nvPr>
            <p:ph idx="1"/>
          </p:nvPr>
        </p:nvSpPr>
        <p:spPr>
          <a:xfrm>
            <a:off x="2670312" y="2120348"/>
            <a:ext cx="6082748" cy="40058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39101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3321" y="4393648"/>
            <a:ext cx="6056244"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2723321" y="2893461"/>
            <a:ext cx="605624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2243567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3077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123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3044614" y="1292087"/>
            <a:ext cx="5486400" cy="34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461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3316066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F12225-98EE-4AF4-A4F6-6D70A3CFE220}"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515307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22CFE-8533-4D79-AED6-591E7ADE0F69}"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2072355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7DBCC2-05BA-44DD-82FA-404FAE2E1B4A}"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451091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0DFF9-E943-4570-A30A-DECABF888E15}"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2751469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01D58-8E1B-454F-B82A-F02A53B13791}" type="datetime1">
              <a:rPr lang="en-US" smtClean="0"/>
              <a:t>7/17/2016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272988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3569"/>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120348"/>
            <a:ext cx="8229600" cy="40058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0EEA1E7-DAF4-462F-A5B5-D3AE2A1CEAA0}"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101940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B4A18-0E5B-4B1C-BFA2-83E3DF3281CD}" type="datetime1">
              <a:rPr lang="en-US" smtClean="0"/>
              <a:t>7/17/2016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1314098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199C3-C0DF-47A7-A0FF-B7BA98B73E27}" type="datetime1">
              <a:rPr lang="en-US" smtClean="0"/>
              <a:t>7/17/2016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129784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5FC490-3401-4E42-A11E-300A16F05C71}"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522098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34AF50-0A6C-4CF8-BD06-0C0C1BDDF16E}"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38515-DBF6-44EE-87AB-C9245107266F}" type="slidenum">
              <a:rPr lang="en-US" smtClean="0"/>
              <a:t>‹nº›</a:t>
            </a:fld>
            <a:endParaRPr lang="en-US"/>
          </a:p>
        </p:txBody>
      </p:sp>
    </p:spTree>
    <p:extLst>
      <p:ext uri="{BB962C8B-B14F-4D97-AF65-F5344CB8AC3E}">
        <p14:creationId xmlns:p14="http://schemas.microsoft.com/office/powerpoint/2010/main" val="366729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C4C89-B393-4E2E-8DB9-7E831CF3FD65}" type="datetime1">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243100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20"/>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054088"/>
            <a:ext cx="4038600" cy="40720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4088"/>
            <a:ext cx="4038600" cy="40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D3FC03-2C26-48A7-BFB8-98C24D94792F}"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317919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3061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75791"/>
            <a:ext cx="4040188"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3805"/>
            <a:ext cx="4040188" cy="382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75791"/>
            <a:ext cx="4041775"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3805"/>
            <a:ext cx="4041775" cy="38223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E1B5CE-62AC-4DA1-9E0B-0E8A99208330}" type="datetime1">
              <a:rPr lang="en-US" smtClean="0"/>
              <a:t>7/17/2016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250365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3FE8D-B99F-477D-B262-2CCF4E0973DE}" type="datetime1">
              <a:rPr lang="en-US" smtClean="0"/>
              <a:t>7/17/2016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109610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9756"/>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08383"/>
            <a:ext cx="5111750" cy="53177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74574"/>
            <a:ext cx="3008313" cy="4151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17F4553-4226-4D88-93B5-780132DBE045}"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381687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92087"/>
            <a:ext cx="5486400" cy="34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8FE943-878F-4650-A935-67E5CEAE297A}" type="datetime1">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‹nº›</a:t>
            </a:fld>
            <a:endParaRPr lang="en-US"/>
          </a:p>
        </p:txBody>
      </p:sp>
    </p:spTree>
    <p:extLst>
      <p:ext uri="{BB962C8B-B14F-4D97-AF65-F5344CB8AC3E}">
        <p14:creationId xmlns:p14="http://schemas.microsoft.com/office/powerpoint/2010/main" val="134755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6374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01077"/>
            <a:ext cx="8229600" cy="41250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12F04-1411-49DF-BB13-01E77FABF67D}" type="datetime1">
              <a:rPr lang="en-US" smtClean="0"/>
              <a:t>7/17/2016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E5EA-4464-BA47-99FD-3764F01FF729}" type="slidenum">
              <a:rPr lang="en-US" smtClean="0"/>
              <a:t>‹nº›</a:t>
            </a:fld>
            <a:endParaRPr lang="en-US"/>
          </a:p>
        </p:txBody>
      </p:sp>
    </p:spTree>
    <p:extLst>
      <p:ext uri="{BB962C8B-B14F-4D97-AF65-F5344CB8AC3E}">
        <p14:creationId xmlns:p14="http://schemas.microsoft.com/office/powerpoint/2010/main" val="3974175473"/>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6374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01077"/>
            <a:ext cx="8229600" cy="41250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B2A29-5F54-442E-A344-38CD18DB26AC}" type="datetime1">
              <a:rPr lang="en-US" smtClean="0"/>
              <a:t>7/17/2016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E5EA-4464-BA47-99FD-3764F01FF729}" type="slidenum">
              <a:rPr lang="en-US" smtClean="0"/>
              <a:t>‹nº›</a:t>
            </a:fld>
            <a:endParaRPr lang="en-US"/>
          </a:p>
        </p:txBody>
      </p:sp>
    </p:spTree>
    <p:extLst>
      <p:ext uri="{BB962C8B-B14F-4D97-AF65-F5344CB8AC3E}">
        <p14:creationId xmlns:p14="http://schemas.microsoft.com/office/powerpoint/2010/main" val="121435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0" y="963742"/>
            <a:ext cx="6096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90800" y="2001077"/>
            <a:ext cx="6096000" cy="41250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E5EA-4464-BA47-99FD-3764F01FF729}" type="slidenum">
              <a:rPr lang="en-US" smtClean="0"/>
              <a:t>‹nº›</a:t>
            </a:fld>
            <a:endParaRPr lang="en-US"/>
          </a:p>
        </p:txBody>
      </p:sp>
    </p:spTree>
    <p:extLst>
      <p:ext uri="{BB962C8B-B14F-4D97-AF65-F5344CB8AC3E}">
        <p14:creationId xmlns:p14="http://schemas.microsoft.com/office/powerpoint/2010/main" val="39230723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5" r:id="rId5"/>
    <p:sldLayoutId id="2147483677"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1398A-D47D-4206-93DC-01B575631863}" type="datetime1">
              <a:rPr lang="en-US" smtClean="0"/>
              <a:t>7/17/2016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38515-DBF6-44EE-87AB-C9245107266F}" type="slidenum">
              <a:rPr lang="en-US" smtClean="0"/>
              <a:t>‹nº›</a:t>
            </a:fld>
            <a:endParaRPr lang="en-US"/>
          </a:p>
        </p:txBody>
      </p:sp>
    </p:spTree>
    <p:extLst>
      <p:ext uri="{BB962C8B-B14F-4D97-AF65-F5344CB8AC3E}">
        <p14:creationId xmlns:p14="http://schemas.microsoft.com/office/powerpoint/2010/main" val="563545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artori@pea.usp.br" TargetMode="External"/><Relationship Id="rId2" Type="http://schemas.openxmlformats.org/officeDocument/2006/relationships/hyperlink" Target="mailto:sites.ieee.org/southbrazil-emc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sartori@pea.usp.br" TargetMode="External"/><Relationship Id="rId2" Type="http://schemas.openxmlformats.org/officeDocument/2006/relationships/hyperlink" Target="mailto:sites.ieee.org/southbrazil-emcs"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 Id="rId5" Type="http://schemas.openxmlformats.org/officeDocument/2006/relationships/hyperlink" Target="mailto:www.gemccon.emcss.org"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80093"/>
            <a:ext cx="7772400" cy="1470025"/>
          </a:xfrm>
        </p:spPr>
        <p:txBody>
          <a:bodyPr>
            <a:normAutofit fontScale="90000"/>
          </a:bodyPr>
          <a:lstStyle/>
          <a:p>
            <a:pPr lvl="0" defTabSz="914400">
              <a:spcBef>
                <a:spcPct val="20000"/>
              </a:spcBef>
            </a:pPr>
            <a:br>
              <a:rPr lang="en-GB" sz="2200" b="1" dirty="0">
                <a:solidFill>
                  <a:srgbClr val="F79646">
                    <a:lumMod val="50000"/>
                  </a:srgbClr>
                </a:solidFill>
                <a:ea typeface="+mn-ea"/>
                <a:cs typeface="+mn-cs"/>
              </a:rPr>
            </a:br>
            <a:r>
              <a:rPr lang="en-GB" sz="3600" b="1" dirty="0">
                <a:solidFill>
                  <a:srgbClr val="FF0000"/>
                </a:solidFill>
                <a:ea typeface="+mn-ea"/>
                <a:cs typeface="+mn-cs"/>
              </a:rPr>
              <a:t>IEEE EMC Society - Region 9 Chapters</a:t>
            </a:r>
            <a:br>
              <a:rPr lang="en-GB" sz="3600" b="1" dirty="0">
                <a:solidFill>
                  <a:srgbClr val="FF0000"/>
                </a:solidFill>
                <a:ea typeface="+mn-ea"/>
                <a:cs typeface="+mn-cs"/>
              </a:rPr>
            </a:br>
            <a:r>
              <a:rPr lang="en-GB" sz="3600" b="1" dirty="0">
                <a:solidFill>
                  <a:srgbClr val="FF0000"/>
                </a:solidFill>
                <a:ea typeface="+mn-ea"/>
                <a:cs typeface="+mn-cs"/>
              </a:rPr>
              <a:t>Argentina, Brazil, Colombia</a:t>
            </a:r>
            <a:endParaRPr lang="en-US" sz="3600" dirty="0"/>
          </a:p>
        </p:txBody>
      </p:sp>
      <p:sp>
        <p:nvSpPr>
          <p:cNvPr id="6" name="Espaço Reservado para Número de Slide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1980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South America &amp; Region 9 Chapters</a:t>
            </a:r>
            <a:endParaRPr lang="en-US" sz="3200" dirty="0">
              <a:solidFill>
                <a:srgbClr val="FF0000"/>
              </a:solidFill>
            </a:endParaRPr>
          </a:p>
        </p:txBody>
      </p:sp>
      <p:sp>
        <p:nvSpPr>
          <p:cNvPr id="4" name="Content Placeholder 2"/>
          <p:cNvSpPr txBox="1">
            <a:spLocks/>
          </p:cNvSpPr>
          <p:nvPr/>
        </p:nvSpPr>
        <p:spPr>
          <a:xfrm>
            <a:off x="457200" y="1977005"/>
            <a:ext cx="8229600" cy="427749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900" b="1" i="0" u="none" strike="noStrike" kern="1200" cap="none" spc="0" normalizeH="0" baseline="0" noProof="0" dirty="0">
                <a:ln>
                  <a:noFill/>
                </a:ln>
                <a:solidFill>
                  <a:sysClr val="windowText" lastClr="000000"/>
                </a:solidFill>
                <a:effectLst/>
                <a:uLnTx/>
                <a:uFillTx/>
                <a:latin typeface="Calibri"/>
                <a:ea typeface="+mn-ea"/>
                <a:cs typeface="+mn-cs"/>
              </a:rPr>
              <a:t>Argentina (Buenos Aires AP/EMC Joint Chapter)</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ysClr val="windowText" lastClr="000000"/>
                </a:solidFill>
                <a:effectLst/>
                <a:uLnTx/>
                <a:uFillTx/>
                <a:latin typeface="Calibri"/>
                <a:ea typeface="+mn-ea"/>
                <a:cs typeface="+mn-cs"/>
              </a:rPr>
              <a:t>Creation: 2009</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ysClr val="windowText" lastClr="000000"/>
                </a:solidFill>
                <a:effectLst/>
                <a:uLnTx/>
                <a:uFillTx/>
                <a:latin typeface="Calibri"/>
                <a:ea typeface="+mn-ea"/>
                <a:cs typeface="+mn-cs"/>
              </a:rPr>
              <a:t>Chapter Chair : Gustavo </a:t>
            </a:r>
            <a:r>
              <a:rPr kumimoji="0" lang="en-GB" sz="2300" b="0" i="0" u="none" strike="noStrike" kern="1200" cap="none" spc="0" normalizeH="0" baseline="0" noProof="0" dirty="0" err="1">
                <a:ln>
                  <a:noFill/>
                </a:ln>
                <a:solidFill>
                  <a:sysClr val="windowText" lastClr="000000"/>
                </a:solidFill>
                <a:effectLst/>
                <a:uLnTx/>
                <a:uFillTx/>
                <a:latin typeface="Calibri"/>
                <a:ea typeface="+mn-ea"/>
                <a:cs typeface="+mn-cs"/>
              </a:rPr>
              <a:t>Fano</a:t>
            </a:r>
            <a:endParaRPr kumimoji="0" lang="en-GB" sz="23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ysClr val="windowText" lastClr="000000"/>
                </a:solidFill>
                <a:effectLst/>
                <a:uLnTx/>
                <a:uFillTx/>
                <a:latin typeface="Calibri"/>
                <a:ea typeface="+mn-ea"/>
                <a:cs typeface="+mn-cs"/>
              </a:rPr>
              <a:t>E-mail: gustavo.gf2005@gmail.com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900" b="1" i="0" u="none" strike="noStrike" kern="1200" cap="none" spc="0" normalizeH="0" baseline="0" noProof="0" dirty="0">
                <a:ln>
                  <a:noFill/>
                </a:ln>
                <a:solidFill>
                  <a:srgbClr val="FF0000"/>
                </a:solidFill>
                <a:effectLst/>
                <a:uLnTx/>
                <a:uFillTx/>
                <a:latin typeface="Calibri"/>
                <a:ea typeface="+mn-ea"/>
                <a:cs typeface="+mn-cs"/>
              </a:rPr>
              <a:t>South Brazil Chapter (São Paulo - Brazil)</a:t>
            </a:r>
          </a:p>
          <a:p>
            <a:pPr lvl="0">
              <a:spcBef>
                <a:spcPts val="600"/>
              </a:spcBef>
              <a:buNone/>
            </a:pPr>
            <a:r>
              <a:rPr lang="en-GB" sz="2300" dirty="0">
                <a:solidFill>
                  <a:srgbClr val="FF0000"/>
                </a:solidFill>
              </a:rPr>
              <a:t>Creation: 2000 (First Chapter in Region 9)</a:t>
            </a:r>
          </a:p>
          <a:p>
            <a:pPr lvl="0">
              <a:buNone/>
            </a:pPr>
            <a:r>
              <a:rPr lang="en-GB" sz="2300" dirty="0">
                <a:solidFill>
                  <a:srgbClr val="FF0000"/>
                </a:solidFill>
              </a:rPr>
              <a:t>Address: Escola Politécnica - University of São Paulo (EPUSP)</a:t>
            </a:r>
          </a:p>
          <a:p>
            <a:pPr lvl="0">
              <a:buNone/>
              <a:defRPr/>
            </a:pPr>
            <a:r>
              <a:rPr lang="en-GB" sz="2300" dirty="0">
                <a:solidFill>
                  <a:srgbClr val="FF0000"/>
                </a:solidFill>
              </a:rPr>
              <a:t>Site (Under Construction): </a:t>
            </a:r>
            <a:r>
              <a:rPr lang="en-GB" sz="2300" dirty="0">
                <a:solidFill>
                  <a:srgbClr val="1F497D">
                    <a:lumMod val="60000"/>
                    <a:lumOff val="40000"/>
                  </a:srgbClr>
                </a:solidFill>
              </a:rPr>
              <a:t>http://</a:t>
            </a:r>
            <a:r>
              <a:rPr lang="en-GB" sz="2300" dirty="0">
                <a:solidFill>
                  <a:srgbClr val="1F497D">
                    <a:lumMod val="60000"/>
                    <a:lumOff val="40000"/>
                  </a:srgbClr>
                </a:solidFill>
                <a:hlinkClick r:id="rId2"/>
              </a:rPr>
              <a:t>sites.ieee.org/southbrazil-emcs</a:t>
            </a:r>
            <a:r>
              <a:rPr lang="en-GB" sz="2300" dirty="0">
                <a:solidFill>
                  <a:srgbClr val="1F497D">
                    <a:lumMod val="60000"/>
                    <a:lumOff val="40000"/>
                  </a:srgbClr>
                </a:solidFill>
              </a:rPr>
              <a:t>/</a:t>
            </a:r>
          </a:p>
          <a:p>
            <a:pPr lvl="0">
              <a:buNone/>
              <a:defRPr/>
            </a:pPr>
            <a:r>
              <a:rPr lang="en-GB" sz="2300" dirty="0">
                <a:solidFill>
                  <a:srgbClr val="FF0000"/>
                </a:solidFill>
              </a:rPr>
              <a:t>Chapter Chair: Carlos Sartori  e-mail: </a:t>
            </a:r>
            <a:r>
              <a:rPr lang="en-GB" sz="2300" dirty="0">
                <a:solidFill>
                  <a:srgbClr val="FF0000"/>
                </a:solidFill>
                <a:hlinkClick r:id="rId3"/>
              </a:rPr>
              <a:t>sartori@pea.usp.br</a:t>
            </a:r>
            <a:endParaRPr lang="en-GB" sz="2300" dirty="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900" b="1" i="0" u="none" strike="noStrike" kern="1200" cap="none" spc="0" normalizeH="0" baseline="0" noProof="0" dirty="0">
                <a:ln>
                  <a:noFill/>
                </a:ln>
                <a:solidFill>
                  <a:sysClr val="windowText" lastClr="000000"/>
                </a:solidFill>
                <a:effectLst/>
                <a:uLnTx/>
                <a:uFillTx/>
                <a:latin typeface="Calibri"/>
                <a:ea typeface="+mn-ea"/>
                <a:cs typeface="+mn-cs"/>
              </a:rPr>
              <a:t>Colombia (Bogota)</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ysClr val="windowText" lastClr="000000"/>
                </a:solidFill>
                <a:effectLst/>
                <a:uLnTx/>
                <a:uFillTx/>
                <a:latin typeface="Calibri"/>
                <a:ea typeface="+mn-ea"/>
                <a:cs typeface="+mn-cs"/>
              </a:rPr>
              <a:t>Creation: 2007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ysClr val="windowText" lastClr="000000"/>
                </a:solidFill>
                <a:effectLst/>
                <a:uLnTx/>
                <a:uFillTx/>
                <a:latin typeface="Calibri"/>
                <a:ea typeface="+mn-ea"/>
                <a:cs typeface="+mn-cs"/>
              </a:rPr>
              <a:t>Chapter Chair : </a:t>
            </a:r>
            <a:r>
              <a:rPr kumimoji="0" lang="pt-BR" sz="2300" b="0" i="0" u="none" strike="noStrike" kern="1200" cap="none" spc="0" normalizeH="0" baseline="0" noProof="0" dirty="0">
                <a:ln>
                  <a:noFill/>
                </a:ln>
                <a:solidFill>
                  <a:sysClr val="windowText" lastClr="000000"/>
                </a:solidFill>
                <a:effectLst/>
                <a:uLnTx/>
                <a:uFillTx/>
                <a:latin typeface="Calibri"/>
                <a:ea typeface="+mn-ea"/>
                <a:cs typeface="+mn-cs"/>
              </a:rPr>
              <a:t>Camilo </a:t>
            </a:r>
            <a:r>
              <a:rPr kumimoji="0" lang="pt-BR" sz="2300" b="0" i="0" u="none" strike="noStrike" kern="1200" cap="none" spc="0" normalizeH="0" baseline="0" noProof="0" dirty="0" err="1">
                <a:ln>
                  <a:noFill/>
                </a:ln>
                <a:solidFill>
                  <a:sysClr val="windowText" lastClr="000000"/>
                </a:solidFill>
                <a:effectLst/>
                <a:uLnTx/>
                <a:uFillTx/>
                <a:latin typeface="Calibri"/>
                <a:ea typeface="+mn-ea"/>
                <a:cs typeface="+mn-cs"/>
              </a:rPr>
              <a:t>Younes</a:t>
            </a:r>
            <a:r>
              <a:rPr kumimoji="0" lang="pt-BR" sz="2300" b="0" i="0" u="none" strike="noStrike" kern="1200" cap="none" spc="0" normalizeH="0" baseline="0" noProof="0" dirty="0">
                <a:ln>
                  <a:noFill/>
                </a:ln>
                <a:solidFill>
                  <a:sysClr val="windowText" lastClr="000000"/>
                </a:solidFill>
                <a:effectLst/>
                <a:uLnTx/>
                <a:uFillTx/>
                <a:latin typeface="Calibri"/>
                <a:ea typeface="+mn-ea"/>
                <a:cs typeface="+mn-cs"/>
              </a:rPr>
              <a:t> -Velosa </a:t>
            </a:r>
            <a:endParaRPr kumimoji="0" lang="en-GB" sz="23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ysClr val="windowText" lastClr="000000"/>
                </a:solidFill>
                <a:effectLst/>
                <a:uLnTx/>
                <a:uFillTx/>
                <a:latin typeface="Calibri"/>
                <a:ea typeface="+mn-ea"/>
                <a:cs typeface="+mn-cs"/>
              </a:rPr>
              <a:t>E-mail: </a:t>
            </a:r>
            <a:r>
              <a:rPr kumimoji="0" lang="pt-BR" sz="2300" b="0" i="0" u="none" strike="noStrike" kern="1200" cap="none" spc="0" normalizeH="0" baseline="0" noProof="0" dirty="0">
                <a:ln>
                  <a:noFill/>
                </a:ln>
                <a:solidFill>
                  <a:sysClr val="windowText" lastClr="000000"/>
                </a:solidFill>
                <a:effectLst/>
                <a:uLnTx/>
                <a:uFillTx/>
                <a:latin typeface="Calibri"/>
                <a:ea typeface="+mn-ea"/>
                <a:cs typeface="+mn-cs"/>
              </a:rPr>
              <a:t>cyounesv@unal.edu.co</a:t>
            </a:r>
            <a:endParaRPr kumimoji="0" lang="en-GB" sz="23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Espaço Reservado para Número de Slide 4"/>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124479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FF0000"/>
                </a:solidFill>
              </a:rPr>
              <a:t>South Brazil Chapter (São Paulo, Brazil)</a:t>
            </a:r>
          </a:p>
        </p:txBody>
      </p:sp>
      <p:sp>
        <p:nvSpPr>
          <p:cNvPr id="5" name="Content Placeholder 2"/>
          <p:cNvSpPr txBox="1">
            <a:spLocks/>
          </p:cNvSpPr>
          <p:nvPr/>
        </p:nvSpPr>
        <p:spPr>
          <a:xfrm>
            <a:off x="359664" y="2292095"/>
            <a:ext cx="8229600" cy="3840481"/>
          </a:xfrm>
          <a:prstGeom prst="rect">
            <a:avLst/>
          </a:prstGeom>
        </p:spPr>
        <p:txBody>
          <a:bodyPr vert="horz" lIns="91440" tIns="45720" rIns="91440" bIns="45720" rtlCol="0">
            <a:normAutofit/>
          </a:bodyPr>
          <a:lstStyle/>
          <a:p>
            <a:pPr marL="342900" lvl="0" indent="-342900" defTabSz="914400">
              <a:spcBef>
                <a:spcPct val="20000"/>
              </a:spcBef>
              <a:defRPr/>
            </a:pPr>
            <a:r>
              <a:rPr lang="en-GB" sz="2000" b="1" dirty="0">
                <a:solidFill>
                  <a:srgbClr val="FF0000"/>
                </a:solidFill>
              </a:rPr>
              <a:t>South Brazil Chapter (São Paulo - Brazil)</a:t>
            </a:r>
          </a:p>
          <a:p>
            <a:pPr marL="342900" lvl="0" indent="-342900" defTabSz="914400">
              <a:spcBef>
                <a:spcPts val="600"/>
              </a:spcBef>
              <a:defRPr/>
            </a:pPr>
            <a:r>
              <a:rPr lang="en-GB" sz="1600" dirty="0">
                <a:solidFill>
                  <a:srgbClr val="FF0000"/>
                </a:solidFill>
              </a:rPr>
              <a:t>Creation: 2000 (First Chapter in Region 9)</a:t>
            </a:r>
          </a:p>
          <a:p>
            <a:pPr marL="342900" lvl="0" indent="-342900" defTabSz="914400">
              <a:spcBef>
                <a:spcPct val="20000"/>
              </a:spcBef>
              <a:defRPr/>
            </a:pPr>
            <a:r>
              <a:rPr lang="en-GB" sz="1600" dirty="0">
                <a:solidFill>
                  <a:srgbClr val="FF0000"/>
                </a:solidFill>
              </a:rPr>
              <a:t>Address: Escola Politécnica - University of São Paulo (EPUSP)</a:t>
            </a:r>
          </a:p>
          <a:p>
            <a:pPr marL="342900" lvl="0" indent="-342900" defTabSz="914400">
              <a:spcBef>
                <a:spcPct val="20000"/>
              </a:spcBef>
              <a:defRPr/>
            </a:pPr>
            <a:r>
              <a:rPr lang="en-GB" sz="1600" dirty="0">
                <a:solidFill>
                  <a:srgbClr val="FF0000"/>
                </a:solidFill>
              </a:rPr>
              <a:t>Site (Under Construction): </a:t>
            </a:r>
            <a:r>
              <a:rPr lang="en-GB" sz="1600" dirty="0">
                <a:solidFill>
                  <a:srgbClr val="1F497D">
                    <a:lumMod val="60000"/>
                    <a:lumOff val="40000"/>
                  </a:srgbClr>
                </a:solidFill>
              </a:rPr>
              <a:t>http://</a:t>
            </a:r>
            <a:r>
              <a:rPr lang="en-GB" sz="1600" dirty="0">
                <a:solidFill>
                  <a:srgbClr val="1F497D">
                    <a:lumMod val="60000"/>
                    <a:lumOff val="40000"/>
                  </a:srgbClr>
                </a:solidFill>
                <a:hlinkClick r:id="rId2"/>
              </a:rPr>
              <a:t>sites.ieee.org/southbrazil-emcs</a:t>
            </a:r>
            <a:r>
              <a:rPr lang="en-GB" sz="1600" dirty="0">
                <a:solidFill>
                  <a:srgbClr val="1F497D">
                    <a:lumMod val="60000"/>
                    <a:lumOff val="40000"/>
                  </a:srgbClr>
                </a:solidFill>
              </a:rPr>
              <a:t>/</a:t>
            </a:r>
          </a:p>
          <a:p>
            <a:pPr marL="342900" lvl="0" indent="-342900" defTabSz="914400">
              <a:spcBef>
                <a:spcPct val="20000"/>
              </a:spcBef>
              <a:defRPr/>
            </a:pPr>
            <a:r>
              <a:rPr lang="en-GB" sz="1600" dirty="0">
                <a:solidFill>
                  <a:srgbClr val="FF0000"/>
                </a:solidFill>
              </a:rPr>
              <a:t>Chapter Chair: Carlos Sartori  e-mail: </a:t>
            </a:r>
            <a:r>
              <a:rPr lang="en-GB" sz="1600" dirty="0">
                <a:solidFill>
                  <a:srgbClr val="FF0000"/>
                </a:solidFill>
                <a:hlinkClick r:id="rId3"/>
              </a:rPr>
              <a:t>sartori@pea.usp.br</a:t>
            </a:r>
            <a:endParaRPr lang="en-GB" sz="1600" dirty="0">
              <a:solidFill>
                <a:srgbClr val="FF0000"/>
              </a:solidFill>
            </a:endParaRP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2000" b="1" i="0" u="none" strike="noStrike" kern="0" cap="none" spc="0" normalizeH="0" baseline="0" noProof="0" dirty="0">
                <a:ln>
                  <a:noFill/>
                </a:ln>
                <a:solidFill>
                  <a:srgbClr val="FF0000"/>
                </a:solidFill>
                <a:effectLst/>
                <a:uLnTx/>
                <a:uFillTx/>
              </a:rPr>
              <a:t>Main Goals </a:t>
            </a:r>
          </a:p>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FF0000"/>
                </a:solidFill>
                <a:effectLst/>
                <a:uLnTx/>
                <a:uFillTx/>
              </a:rPr>
              <a:t>Promote the EMC in Brazil , South America &amp; Region 9</a:t>
            </a:r>
          </a:p>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FF0000"/>
                </a:solidFill>
                <a:effectLst/>
                <a:uLnTx/>
                <a:uFillTx/>
              </a:rPr>
              <a:t>Cooperation and Interchange between Region 9 &amp; Others</a:t>
            </a:r>
          </a:p>
          <a:p>
            <a:pPr marL="342900" lvl="0" indent="-342900" defTabSz="914400">
              <a:spcBef>
                <a:spcPts val="600"/>
              </a:spcBef>
              <a:defRPr/>
            </a:pPr>
            <a:r>
              <a:rPr lang="en-GB" sz="2000" b="1" kern="0" dirty="0">
                <a:solidFill>
                  <a:srgbClr val="FF0000"/>
                </a:solidFill>
              </a:rPr>
              <a:t>Main Events (200 – 2015)</a:t>
            </a:r>
          </a:p>
          <a:p>
            <a:pPr marL="342900" lvl="0" indent="-342900" defTabSz="914400">
              <a:spcBef>
                <a:spcPts val="480"/>
              </a:spcBef>
            </a:pPr>
            <a:r>
              <a:rPr lang="en-GB" sz="1600" dirty="0">
                <a:solidFill>
                  <a:srgbClr val="FF0000"/>
                </a:solidFill>
              </a:rPr>
              <a:t>Workshop on Biologic Effects (2001), EMC Brazil (2002, 2004, 2011, 2012)</a:t>
            </a:r>
          </a:p>
          <a:p>
            <a:pPr marL="342900" lvl="0" indent="-342900" defTabSz="914400">
              <a:spcBef>
                <a:spcPct val="20000"/>
              </a:spcBef>
            </a:pPr>
            <a:r>
              <a:rPr lang="en-GB" sz="1600" dirty="0">
                <a:solidFill>
                  <a:srgbClr val="FF0000"/>
                </a:solidFill>
              </a:rPr>
              <a:t>EMC </a:t>
            </a:r>
            <a:r>
              <a:rPr lang="en-GB" sz="1600" dirty="0" err="1">
                <a:solidFill>
                  <a:srgbClr val="FF0000"/>
                </a:solidFill>
              </a:rPr>
              <a:t>BoD</a:t>
            </a:r>
            <a:r>
              <a:rPr lang="en-GB" sz="1600" dirty="0">
                <a:solidFill>
                  <a:srgbClr val="FF0000"/>
                </a:solidFill>
              </a:rPr>
              <a:t> Meeting (November 2002)</a:t>
            </a:r>
          </a:p>
          <a:p>
            <a:pPr marL="342900" lvl="0" indent="-342900" defTabSz="914400">
              <a:spcBef>
                <a:spcPct val="20000"/>
              </a:spcBef>
            </a:pPr>
            <a:r>
              <a:rPr lang="en-GB" sz="1600" dirty="0">
                <a:solidFill>
                  <a:srgbClr val="FF0000"/>
                </a:solidFill>
              </a:rPr>
              <a:t>Invited lectures (DL, etc.)</a:t>
            </a:r>
          </a:p>
        </p:txBody>
      </p:sp>
      <p:sp>
        <p:nvSpPr>
          <p:cNvPr id="8" name="Espaço Reservado para Número de Slide 7"/>
          <p:cNvSpPr>
            <a:spLocks noGrp="1"/>
          </p:cNvSpPr>
          <p:nvPr>
            <p:ph type="sldNum" sz="quarter" idx="12"/>
          </p:nvPr>
        </p:nvSpPr>
        <p:spPr/>
        <p:txBody>
          <a:bodyPr/>
          <a:lstStyle/>
          <a:p>
            <a:r>
              <a:rPr lang="en-US" dirty="0"/>
              <a:t>2</a:t>
            </a:r>
          </a:p>
        </p:txBody>
      </p:sp>
    </p:spTree>
    <p:extLst>
      <p:ext uri="{BB962C8B-B14F-4D97-AF65-F5344CB8AC3E}">
        <p14:creationId xmlns:p14="http://schemas.microsoft.com/office/powerpoint/2010/main" val="141574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FF0000"/>
                </a:solidFill>
              </a:rPr>
              <a:t>South Brazil Chapter (São Paulo, Brazil)</a:t>
            </a:r>
          </a:p>
        </p:txBody>
      </p:sp>
      <p:sp>
        <p:nvSpPr>
          <p:cNvPr id="5" name="Content Placeholder 2"/>
          <p:cNvSpPr txBox="1">
            <a:spLocks/>
          </p:cNvSpPr>
          <p:nvPr/>
        </p:nvSpPr>
        <p:spPr>
          <a:xfrm>
            <a:off x="359664" y="2292096"/>
            <a:ext cx="8229600" cy="3800794"/>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600"/>
              </a:spcBef>
              <a:spcAft>
                <a:spcPts val="0"/>
              </a:spcAft>
              <a:buClrTx/>
              <a:buSzTx/>
              <a:buFontTx/>
              <a:buNone/>
              <a:tabLst/>
              <a:defRPr/>
            </a:pPr>
            <a:r>
              <a:rPr kumimoji="0" lang="en-GB" sz="2000" b="1" i="0" u="none" strike="noStrike" kern="0" cap="none" spc="0" normalizeH="0" baseline="0" noProof="0" dirty="0">
                <a:ln>
                  <a:noFill/>
                </a:ln>
                <a:solidFill>
                  <a:srgbClr val="FF0000"/>
                </a:solidFill>
                <a:effectLst/>
                <a:uLnTx/>
                <a:uFillTx/>
              </a:rPr>
              <a:t>Main Events (2016)</a:t>
            </a:r>
          </a:p>
          <a:p>
            <a:pPr marL="342900" marR="0" lvl="0" indent="-342900" defTabSz="914400" eaLnBrk="1" fontAlgn="auto" latinLnBrk="0" hangingPunct="1">
              <a:lnSpc>
                <a:spcPct val="100000"/>
              </a:lnSpc>
              <a:spcBef>
                <a:spcPts val="600"/>
              </a:spcBef>
              <a:spcAft>
                <a:spcPts val="0"/>
              </a:spcAft>
              <a:buClrTx/>
              <a:buSzTx/>
              <a:buFontTx/>
              <a:buNone/>
              <a:tabLst/>
              <a:defRPr/>
            </a:pPr>
            <a:endParaRPr kumimoji="0" lang="en-GB" sz="2000" b="1" i="0" u="none" strike="noStrike" kern="0" cap="none" spc="0" normalizeH="0" baseline="0" noProof="0" dirty="0">
              <a:ln>
                <a:noFill/>
              </a:ln>
              <a:solidFill>
                <a:srgbClr val="FF0000"/>
              </a:solidFill>
              <a:effectLst/>
              <a:uLnTx/>
              <a:uFillTx/>
            </a:endParaRPr>
          </a:p>
          <a:p>
            <a:pPr marL="342900" marR="0" lvl="0" indent="-342900" defTabSz="914400" eaLnBrk="1" fontAlgn="auto" latinLnBrk="0" hangingPunct="1">
              <a:lnSpc>
                <a:spcPct val="100000"/>
              </a:lnSpc>
              <a:spcBef>
                <a:spcPts val="48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rPr>
              <a:t>Workshop on EMC &amp; Risk Assessment</a:t>
            </a:r>
          </a:p>
          <a:p>
            <a:pPr marL="342900" marR="0" lvl="0" indent="-342900" defTabSz="914400" eaLnBrk="1" fontAlgn="auto" latinLnBrk="0" hangingPunct="1">
              <a:lnSpc>
                <a:spcPct val="100000"/>
              </a:lnSpc>
              <a:spcBef>
                <a:spcPts val="480"/>
              </a:spcBef>
              <a:spcAft>
                <a:spcPts val="0"/>
              </a:spcAft>
              <a:buClrTx/>
              <a:buSzTx/>
              <a:buFontTx/>
              <a:buNone/>
              <a:tabLst/>
              <a:defRPr/>
            </a:pPr>
            <a:r>
              <a:rPr lang="en-GB" sz="1600" kern="0" dirty="0">
                <a:solidFill>
                  <a:srgbClr val="FF0000"/>
                </a:solidFill>
              </a:rPr>
              <a:t>Date: June 21</a:t>
            </a:r>
            <a:r>
              <a:rPr lang="en-GB" sz="1600" kern="0" baseline="30000" dirty="0">
                <a:solidFill>
                  <a:srgbClr val="FF0000"/>
                </a:solidFill>
              </a:rPr>
              <a:t>st</a:t>
            </a:r>
            <a:r>
              <a:rPr lang="en-GB" sz="1600" kern="0" dirty="0">
                <a:solidFill>
                  <a:srgbClr val="FF0000"/>
                </a:solidFill>
              </a:rPr>
              <a:t>, 2016</a:t>
            </a:r>
          </a:p>
          <a:p>
            <a:pPr marL="342900" marR="0" lvl="0" indent="-342900" defTabSz="914400" eaLnBrk="1" fontAlgn="auto" latinLnBrk="0" hangingPunct="1">
              <a:lnSpc>
                <a:spcPct val="100000"/>
              </a:lnSpc>
              <a:spcBef>
                <a:spcPts val="480"/>
              </a:spcBef>
              <a:spcAft>
                <a:spcPts val="0"/>
              </a:spcAft>
              <a:buClrTx/>
              <a:buSzTx/>
              <a:buFontTx/>
              <a:buNone/>
              <a:tabLst/>
              <a:defRPr/>
            </a:pPr>
            <a:r>
              <a:rPr lang="en-GB" sz="1600" kern="0" dirty="0">
                <a:solidFill>
                  <a:srgbClr val="FF0000"/>
                </a:solidFill>
              </a:rPr>
              <a:t>Escola Politécnica –  São Paulo University</a:t>
            </a:r>
          </a:p>
          <a:p>
            <a:pPr marL="342900" marR="0" lvl="0" indent="-342900" defTabSz="914400" eaLnBrk="1" fontAlgn="auto" latinLnBrk="0" hangingPunct="1">
              <a:lnSpc>
                <a:spcPct val="100000"/>
              </a:lnSpc>
              <a:spcBef>
                <a:spcPts val="480"/>
              </a:spcBef>
              <a:spcAft>
                <a:spcPts val="0"/>
              </a:spcAft>
              <a:buClrTx/>
              <a:buSzTx/>
              <a:buFontTx/>
              <a:buNone/>
              <a:tabLst/>
              <a:defRPr/>
            </a:pPr>
            <a:endParaRPr lang="en-GB" sz="1600" kern="0" dirty="0">
              <a:solidFill>
                <a:srgbClr val="FF0000"/>
              </a:solidFill>
            </a:endParaRPr>
          </a:p>
          <a:p>
            <a:pPr marL="342900" marR="0" lvl="0" indent="-342900" defTabSz="914400" eaLnBrk="1" fontAlgn="auto" latinLnBrk="0" hangingPunct="1">
              <a:lnSpc>
                <a:spcPct val="100000"/>
              </a:lnSpc>
              <a:spcBef>
                <a:spcPts val="480"/>
              </a:spcBef>
              <a:spcAft>
                <a:spcPts val="0"/>
              </a:spcAft>
              <a:buClrTx/>
              <a:buSzTx/>
              <a:buFontTx/>
              <a:buNone/>
              <a:tabLst/>
              <a:defRPr/>
            </a:pPr>
            <a:r>
              <a:rPr lang="en-GB" sz="1600" b="1" kern="0" dirty="0">
                <a:solidFill>
                  <a:srgbClr val="FF0000"/>
                </a:solidFill>
              </a:rPr>
              <a:t>Lectures:</a:t>
            </a:r>
          </a:p>
          <a:p>
            <a:pPr marL="342900" lvl="0" indent="-342900" defTabSz="914400">
              <a:spcBef>
                <a:spcPts val="480"/>
              </a:spcBef>
              <a:buAutoNum type="alphaUcPeriod"/>
              <a:defRPr/>
            </a:pPr>
            <a:r>
              <a:rPr lang="en-GB" sz="1600" kern="0" dirty="0">
                <a:solidFill>
                  <a:srgbClr val="FF0000"/>
                </a:solidFill>
              </a:rPr>
              <a:t>EMC &amp; Risk Assessment </a:t>
            </a:r>
            <a:r>
              <a:rPr lang="pt-BR" sz="1600" kern="0" dirty="0">
                <a:solidFill>
                  <a:srgbClr val="FF0000"/>
                </a:solidFill>
              </a:rPr>
              <a:t>– </a:t>
            </a:r>
            <a:r>
              <a:rPr lang="en-US" sz="1600" kern="0" dirty="0">
                <a:solidFill>
                  <a:srgbClr val="FF0000"/>
                </a:solidFill>
              </a:rPr>
              <a:t>Rio de Janeiro Tramway System</a:t>
            </a:r>
            <a:endParaRPr lang="pt-BR" sz="1600" kern="0" dirty="0">
              <a:solidFill>
                <a:srgbClr val="FF0000"/>
              </a:solidFill>
            </a:endParaRPr>
          </a:p>
          <a:p>
            <a:pPr marL="342900" lvl="0" indent="-342900" defTabSz="914400">
              <a:spcBef>
                <a:spcPts val="480"/>
              </a:spcBef>
              <a:buAutoNum type="alphaUcPeriod"/>
              <a:defRPr/>
            </a:pPr>
            <a:r>
              <a:rPr lang="en-GB" sz="1600" kern="0" dirty="0">
                <a:solidFill>
                  <a:srgbClr val="FF0000"/>
                </a:solidFill>
              </a:rPr>
              <a:t>EMC &amp; Risk Assessment </a:t>
            </a:r>
            <a:r>
              <a:rPr lang="pt-BR" sz="1600" kern="0" dirty="0">
                <a:solidFill>
                  <a:srgbClr val="FF0000"/>
                </a:solidFill>
              </a:rPr>
              <a:t>– </a:t>
            </a:r>
            <a:r>
              <a:rPr lang="en-US" sz="1600" kern="0" dirty="0">
                <a:solidFill>
                  <a:srgbClr val="FF0000"/>
                </a:solidFill>
              </a:rPr>
              <a:t>Aeronautical Requirements and Test Procedures</a:t>
            </a:r>
            <a:r>
              <a:rPr lang="pt-BR" sz="1600" kern="0" dirty="0">
                <a:solidFill>
                  <a:srgbClr val="FF0000"/>
                </a:solidFill>
              </a:rPr>
              <a:t> </a:t>
            </a:r>
          </a:p>
          <a:p>
            <a:pPr marL="342900" lvl="0" indent="-342900" defTabSz="914400">
              <a:spcBef>
                <a:spcPts val="480"/>
              </a:spcBef>
              <a:buAutoNum type="alphaUcPeriod"/>
              <a:defRPr/>
            </a:pPr>
            <a:r>
              <a:rPr lang="pt-BR" sz="1600" kern="0" dirty="0">
                <a:solidFill>
                  <a:srgbClr val="FF0000"/>
                </a:solidFill>
              </a:rPr>
              <a:t>C. </a:t>
            </a:r>
            <a:r>
              <a:rPr lang="en-GB" sz="1600" kern="0" dirty="0">
                <a:solidFill>
                  <a:srgbClr val="FF0000"/>
                </a:solidFill>
              </a:rPr>
              <a:t>EMC &amp; Risk Assessment</a:t>
            </a:r>
            <a:r>
              <a:rPr lang="pt-BR" sz="1600" kern="0" dirty="0">
                <a:solidFill>
                  <a:srgbClr val="FF0000"/>
                </a:solidFill>
              </a:rPr>
              <a:t>– </a:t>
            </a:r>
            <a:r>
              <a:rPr lang="en-US" sz="1600" kern="0" dirty="0">
                <a:solidFill>
                  <a:srgbClr val="FF0000"/>
                </a:solidFill>
              </a:rPr>
              <a:t>Electro-medical Equipment and Medical Installations</a:t>
            </a:r>
            <a:endParaRPr kumimoji="0" lang="en-GB" sz="1600" b="0" i="0" u="none" strike="noStrike" kern="0" cap="none" spc="0" normalizeH="0" baseline="0" noProof="0" dirty="0">
              <a:ln>
                <a:noFill/>
              </a:ln>
              <a:solidFill>
                <a:srgbClr val="FF0000"/>
              </a:solidFill>
              <a:effectLst/>
              <a:uLnTx/>
              <a:uFillTx/>
            </a:endParaRPr>
          </a:p>
        </p:txBody>
      </p:sp>
      <p:sp>
        <p:nvSpPr>
          <p:cNvPr id="3" name="Espaço Reservado para Número de Slide 2"/>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256307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0" y="4265014"/>
            <a:ext cx="8634406" cy="1090754"/>
          </a:xfrm>
        </p:spPr>
        <p:txBody>
          <a:bodyPr>
            <a:normAutofit fontScale="90000"/>
          </a:bodyPr>
          <a:lstStyle/>
          <a:p>
            <a:pPr marL="226695" lvl="0">
              <a:lnSpc>
                <a:spcPct val="125000"/>
              </a:lnSpc>
              <a:spcBef>
                <a:spcPct val="20000"/>
              </a:spcBef>
            </a:pPr>
            <a:r>
              <a:rPr lang="en-US" sz="1200" b="0" dirty="0">
                <a:ea typeface="Times New Roman" panose="02020603050405020304" pitchFamily="18" charset="0"/>
              </a:rPr>
              <a:t>(Left &amp; Top Right) Around 40 people attended the South Brazil EMC Chapter meeting</a:t>
            </a:r>
            <a:br>
              <a:rPr lang="en-US" sz="1200" b="0" dirty="0">
                <a:ea typeface="Times New Roman" panose="02020603050405020304" pitchFamily="18" charset="0"/>
              </a:rPr>
            </a:br>
            <a:br>
              <a:rPr lang="en-US" sz="1200" b="0" dirty="0">
                <a:ea typeface="Times New Roman" panose="02020603050405020304" pitchFamily="18" charset="0"/>
              </a:rPr>
            </a:br>
            <a:r>
              <a:rPr lang="en-US" sz="1200" b="0" dirty="0">
                <a:solidFill>
                  <a:prstClr val="black"/>
                </a:solidFill>
                <a:ea typeface="+mn-ea"/>
                <a:cs typeface="+mn-cs"/>
              </a:rPr>
              <a:t>(Right) </a:t>
            </a:r>
            <a:r>
              <a:rPr lang="en-US" sz="1200" b="0" dirty="0">
                <a:solidFill>
                  <a:srgbClr val="595959"/>
                </a:solidFill>
                <a:ea typeface="Times New Roman" panose="02020603050405020304" pitchFamily="18" charset="0"/>
                <a:cs typeface="Times New Roman" panose="02020603050405020304" pitchFamily="18" charset="0"/>
              </a:rPr>
              <a:t>The EMC and Risk Analysis speakers included (from left) Henrique </a:t>
            </a:r>
            <a:r>
              <a:rPr lang="en-US" sz="1200" b="0" dirty="0" err="1">
                <a:solidFill>
                  <a:srgbClr val="595959"/>
                </a:solidFill>
                <a:ea typeface="Times New Roman" panose="02020603050405020304" pitchFamily="18" charset="0"/>
                <a:cs typeface="Times New Roman" panose="02020603050405020304" pitchFamily="18" charset="0"/>
              </a:rPr>
              <a:t>Lemos</a:t>
            </a:r>
            <a:r>
              <a:rPr lang="en-US" sz="1200" b="0" dirty="0">
                <a:solidFill>
                  <a:srgbClr val="595959"/>
                </a:solidFill>
                <a:ea typeface="Times New Roman" panose="02020603050405020304" pitchFamily="18" charset="0"/>
                <a:cs typeface="Times New Roman" panose="02020603050405020304" pitchFamily="18" charset="0"/>
              </a:rPr>
              <a:t> de </a:t>
            </a:r>
            <a:r>
              <a:rPr lang="en-US" sz="1200" b="0" dirty="0" err="1">
                <a:solidFill>
                  <a:srgbClr val="595959"/>
                </a:solidFill>
                <a:ea typeface="Times New Roman" panose="02020603050405020304" pitchFamily="18" charset="0"/>
                <a:cs typeface="Times New Roman" panose="02020603050405020304" pitchFamily="18" charset="0"/>
              </a:rPr>
              <a:t>Faria</a:t>
            </a:r>
            <a:r>
              <a:rPr lang="en-US" sz="1200" b="0" dirty="0">
                <a:solidFill>
                  <a:srgbClr val="595959"/>
                </a:solidFill>
                <a:ea typeface="Times New Roman" panose="02020603050405020304" pitchFamily="18" charset="0"/>
                <a:cs typeface="Times New Roman" panose="02020603050405020304" pitchFamily="18" charset="0"/>
              </a:rPr>
              <a:t> from LACE </a:t>
            </a:r>
            <a:r>
              <a:rPr lang="en-US" sz="1200" b="0" dirty="0" err="1">
                <a:solidFill>
                  <a:srgbClr val="595959"/>
                </a:solidFill>
                <a:ea typeface="Times New Roman" panose="02020603050405020304" pitchFamily="18" charset="0"/>
                <a:cs typeface="Times New Roman" panose="02020603050405020304" pitchFamily="18" charset="0"/>
              </a:rPr>
              <a:t>Engenharia</a:t>
            </a:r>
            <a:r>
              <a:rPr lang="en-US" sz="1200" b="0" dirty="0">
                <a:solidFill>
                  <a:srgbClr val="595959"/>
                </a:solidFill>
                <a:ea typeface="Times New Roman" panose="02020603050405020304" pitchFamily="18" charset="0"/>
                <a:cs typeface="Times New Roman" panose="02020603050405020304" pitchFamily="18" charset="0"/>
              </a:rPr>
              <a:t> and ETS- Lindgren, Mario </a:t>
            </a:r>
            <a:r>
              <a:rPr lang="en-US" sz="1200" b="0" dirty="0" err="1">
                <a:solidFill>
                  <a:srgbClr val="595959"/>
                </a:solidFill>
                <a:ea typeface="Times New Roman" panose="02020603050405020304" pitchFamily="18" charset="0"/>
                <a:cs typeface="Times New Roman" panose="02020603050405020304" pitchFamily="18" charset="0"/>
              </a:rPr>
              <a:t>Leite</a:t>
            </a:r>
            <a:r>
              <a:rPr lang="en-US" sz="1200" b="0" dirty="0">
                <a:solidFill>
                  <a:srgbClr val="595959"/>
                </a:solidFill>
                <a:ea typeface="Times New Roman" panose="02020603050405020304" pitchFamily="18" charset="0"/>
                <a:cs typeface="Times New Roman" panose="02020603050405020304" pitchFamily="18" charset="0"/>
              </a:rPr>
              <a:t> - Institute of Technological Researches (IPT), Carlos Sartori from University of São Paulo (USP) - Chair of the South Brazil EMC Chapter, and </a:t>
            </a:r>
            <a:r>
              <a:rPr lang="en-US" sz="1200" b="0" dirty="0" err="1">
                <a:solidFill>
                  <a:srgbClr val="595959"/>
                </a:solidFill>
                <a:ea typeface="Times New Roman" panose="02020603050405020304" pitchFamily="18" charset="0"/>
                <a:cs typeface="Times New Roman" panose="02020603050405020304" pitchFamily="18" charset="0"/>
              </a:rPr>
              <a:t>Jamilson</a:t>
            </a:r>
            <a:r>
              <a:rPr lang="en-US" sz="1200" b="0" dirty="0">
                <a:solidFill>
                  <a:srgbClr val="595959"/>
                </a:solidFill>
                <a:ea typeface="Times New Roman" panose="02020603050405020304" pitchFamily="18" charset="0"/>
                <a:cs typeface="Times New Roman" panose="02020603050405020304" pitchFamily="18" charset="0"/>
              </a:rPr>
              <a:t> Ramos from the National Telecom Agency (ANATEL).</a:t>
            </a:r>
            <a:endParaRPr lang="en-US" sz="1000" b="0" dirty="0"/>
          </a:p>
        </p:txBody>
      </p:sp>
      <p:pic>
        <p:nvPicPr>
          <p:cNvPr id="5" name="Espaço Reservado para Imagem 4"/>
          <p:cNvPicPr>
            <a:picLocks noGrp="1" noChangeAspect="1"/>
          </p:cNvPicPr>
          <p:nvPr>
            <p:ph type="pic" idx="1"/>
          </p:nvPr>
        </p:nvPicPr>
        <p:blipFill>
          <a:blip r:embed="rId2"/>
          <a:srcRect l="8517" r="8517"/>
          <a:stretch>
            <a:fillRect/>
          </a:stretch>
        </p:blipFill>
        <p:spPr>
          <a:xfrm>
            <a:off x="474680" y="1408106"/>
            <a:ext cx="4365262" cy="2733451"/>
          </a:xfrm>
        </p:spPr>
      </p:pic>
      <p:grpSp>
        <p:nvGrpSpPr>
          <p:cNvPr id="8" name="Agrupar 7"/>
          <p:cNvGrpSpPr/>
          <p:nvPr/>
        </p:nvGrpSpPr>
        <p:grpSpPr>
          <a:xfrm>
            <a:off x="4945555" y="1408106"/>
            <a:ext cx="2554683" cy="2733451"/>
            <a:chOff x="4945555" y="1679415"/>
            <a:chExt cx="2554683" cy="2733451"/>
          </a:xfrm>
        </p:grpSpPr>
        <p:pic>
          <p:nvPicPr>
            <p:cNvPr id="6" name="Imagem 5"/>
            <p:cNvPicPr>
              <a:picLocks noChangeAspect="1"/>
            </p:cNvPicPr>
            <p:nvPr/>
          </p:nvPicPr>
          <p:blipFill>
            <a:blip r:embed="rId3"/>
            <a:stretch>
              <a:fillRect/>
            </a:stretch>
          </p:blipFill>
          <p:spPr>
            <a:xfrm>
              <a:off x="4945555" y="3256841"/>
              <a:ext cx="2554683" cy="1156025"/>
            </a:xfrm>
            <a:prstGeom prst="rect">
              <a:avLst/>
            </a:prstGeom>
          </p:spPr>
        </p:pic>
        <p:pic>
          <p:nvPicPr>
            <p:cNvPr id="7" name="Imagem 6"/>
            <p:cNvPicPr>
              <a:picLocks noChangeAspect="1"/>
            </p:cNvPicPr>
            <p:nvPr/>
          </p:nvPicPr>
          <p:blipFill>
            <a:blip r:embed="rId4"/>
            <a:stretch>
              <a:fillRect/>
            </a:stretch>
          </p:blipFill>
          <p:spPr>
            <a:xfrm>
              <a:off x="4945555" y="1679415"/>
              <a:ext cx="2554683" cy="1437009"/>
            </a:xfrm>
            <a:prstGeom prst="rect">
              <a:avLst/>
            </a:prstGeom>
          </p:spPr>
        </p:pic>
      </p:grpSp>
      <p:sp>
        <p:nvSpPr>
          <p:cNvPr id="10" name="Espaço Reservado para Número de Slide 9"/>
          <p:cNvSpPr>
            <a:spLocks noGrp="1"/>
          </p:cNvSpPr>
          <p:nvPr>
            <p:ph type="sldNum" sz="quarter" idx="12"/>
          </p:nvPr>
        </p:nvSpPr>
        <p:spPr/>
        <p:txBody>
          <a:bodyPr/>
          <a:lstStyle/>
          <a:p>
            <a:r>
              <a:rPr lang="en-US" dirty="0"/>
              <a:t>4</a:t>
            </a:r>
          </a:p>
        </p:txBody>
      </p:sp>
      <p:sp>
        <p:nvSpPr>
          <p:cNvPr id="11" name="Content Placeholder 2"/>
          <p:cNvSpPr txBox="1">
            <a:spLocks/>
          </p:cNvSpPr>
          <p:nvPr/>
        </p:nvSpPr>
        <p:spPr>
          <a:xfrm>
            <a:off x="370353" y="5576222"/>
            <a:ext cx="8229600" cy="924418"/>
          </a:xfrm>
          <a:prstGeom prst="rect">
            <a:avLst/>
          </a:prstGeom>
        </p:spPr>
        <p:txBody>
          <a:bodyPr vert="horz" lIns="91440" tIns="45720" rIns="91440" bIns="45720" rtlCol="0">
            <a:normAutofit fontScale="85000" lnSpcReduction="20000"/>
          </a:bodyPr>
          <a:lstStyle/>
          <a:p>
            <a:pPr marL="342900" marR="0" lvl="0" indent="-342900" defTabSz="914400" eaLnBrk="1" fontAlgn="auto" latinLnBrk="0" hangingPunct="1">
              <a:lnSpc>
                <a:spcPct val="100000"/>
              </a:lnSpc>
              <a:spcBef>
                <a:spcPts val="600"/>
              </a:spcBef>
              <a:spcAft>
                <a:spcPts val="0"/>
              </a:spcAft>
              <a:buClrTx/>
              <a:buSzTx/>
              <a:buFontTx/>
              <a:buNone/>
              <a:tabLst/>
              <a:defRPr/>
            </a:pPr>
            <a:r>
              <a:rPr kumimoji="0" lang="en-GB" sz="2000" b="1" i="0" u="none" strike="noStrike" kern="0" cap="none" spc="0" normalizeH="0" baseline="0" noProof="0" dirty="0">
                <a:ln>
                  <a:noFill/>
                </a:ln>
                <a:solidFill>
                  <a:srgbClr val="FF0000"/>
                </a:solidFill>
                <a:effectLst/>
                <a:uLnTx/>
                <a:uFillTx/>
              </a:rPr>
              <a:t>Future Events (October 2017)</a:t>
            </a:r>
          </a:p>
          <a:p>
            <a:pPr marL="342900" lvl="0" indent="-342900" defTabSz="914400">
              <a:spcBef>
                <a:spcPts val="600"/>
              </a:spcBef>
              <a:defRPr/>
            </a:pPr>
            <a:r>
              <a:rPr kumimoji="0" lang="en-GB" sz="2000" b="1" i="0" u="none" strike="noStrike" kern="0" cap="none" spc="0" normalizeH="0" baseline="0" noProof="0" dirty="0">
                <a:ln>
                  <a:noFill/>
                </a:ln>
                <a:solidFill>
                  <a:srgbClr val="FF0000"/>
                </a:solidFill>
                <a:effectLst/>
                <a:uLnTx/>
                <a:uFillTx/>
              </a:rPr>
              <a:t>Global EMC Conference – São Paulo Brazil </a:t>
            </a:r>
          </a:p>
          <a:p>
            <a:pPr marL="342900" lvl="0" indent="-342900" defTabSz="914400">
              <a:spcBef>
                <a:spcPts val="600"/>
              </a:spcBef>
              <a:defRPr/>
            </a:pPr>
            <a:r>
              <a:rPr lang="en-GB" sz="2000" b="1" kern="0" dirty="0">
                <a:solidFill>
                  <a:srgbClr val="FF0000"/>
                </a:solidFill>
              </a:rPr>
              <a:t>http://</a:t>
            </a:r>
            <a:r>
              <a:rPr lang="en-GB" sz="2000" b="1" kern="0" dirty="0">
                <a:solidFill>
                  <a:srgbClr val="FF0000"/>
                </a:solidFill>
                <a:hlinkClick r:id="rId5"/>
              </a:rPr>
              <a:t>www.gemccon.emcss.org</a:t>
            </a:r>
            <a:r>
              <a:rPr lang="en-GB" sz="2000" b="1" kern="0" dirty="0">
                <a:solidFill>
                  <a:srgbClr val="FF0000"/>
                </a:solidFill>
              </a:rPr>
              <a:t>/</a:t>
            </a:r>
          </a:p>
          <a:p>
            <a:pPr marL="342900" marR="0" lvl="0" indent="-342900" defTabSz="914400" eaLnBrk="1" fontAlgn="auto" latinLnBrk="0" hangingPunct="1">
              <a:lnSpc>
                <a:spcPct val="100000"/>
              </a:lnSpc>
              <a:spcBef>
                <a:spcPts val="600"/>
              </a:spcBef>
              <a:spcAft>
                <a:spcPts val="0"/>
              </a:spcAft>
              <a:buClrTx/>
              <a:buSzTx/>
              <a:buFontTx/>
              <a:buNone/>
              <a:tabLst/>
              <a:defRPr/>
            </a:pPr>
            <a:endParaRPr kumimoji="0" lang="en-GB" sz="20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15955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307</Words>
  <Application>Microsoft Office PowerPoint</Application>
  <PresentationFormat>Apresentação na tela (4:3)</PresentationFormat>
  <Paragraphs>49</Paragraphs>
  <Slides>5</Slides>
  <Notes>0</Notes>
  <HiddenSlides>0</HiddenSlides>
  <MMClips>0</MMClips>
  <ScaleCrop>false</ScaleCrop>
  <HeadingPairs>
    <vt:vector size="6" baseType="variant">
      <vt:variant>
        <vt:lpstr>Fontes usadas</vt:lpstr>
      </vt:variant>
      <vt:variant>
        <vt:i4>4</vt:i4>
      </vt:variant>
      <vt:variant>
        <vt:lpstr>Tema</vt:lpstr>
      </vt:variant>
      <vt:variant>
        <vt:i4>4</vt:i4>
      </vt:variant>
      <vt:variant>
        <vt:lpstr>Títulos de slides</vt:lpstr>
      </vt:variant>
      <vt:variant>
        <vt:i4>5</vt:i4>
      </vt:variant>
    </vt:vector>
  </HeadingPairs>
  <TitlesOfParts>
    <vt:vector size="13" baseType="lpstr">
      <vt:lpstr>Arial</vt:lpstr>
      <vt:lpstr>Calibri</vt:lpstr>
      <vt:lpstr>Calibri Light</vt:lpstr>
      <vt:lpstr>Times New Roman</vt:lpstr>
      <vt:lpstr>Office Theme</vt:lpstr>
      <vt:lpstr>1_Office Theme</vt:lpstr>
      <vt:lpstr>2_Office Theme</vt:lpstr>
      <vt:lpstr>Custom Design</vt:lpstr>
      <vt:lpstr> IEEE EMC Society - Region 9 Chapters Argentina, Brazil, Colombia</vt:lpstr>
      <vt:lpstr>South America &amp; Region 9 Chapters</vt:lpstr>
      <vt:lpstr>South Brazil Chapter (São Paulo, Brazil)</vt:lpstr>
      <vt:lpstr>South Brazil Chapter (São Paulo, Brazil)</vt:lpstr>
      <vt:lpstr>(Left &amp; Top Right) Around 40 people attended the South Brazil EMC Chapter meeting  (Right) The EMC and Risk Analysis speakers included (from left) Henrique Lemos de Faria from LACE Engenharia and ETS- Lindgren, Mario Leite - Institute of Technological Researches (IPT), Carlos Sartori from University of São Paulo (USP) - Chair of the South Brazil EMC Chapter, and Jamilson Ramos from the National Telecom Agency (ANATEL).</vt:lpstr>
    </vt:vector>
  </TitlesOfParts>
  <Company>ATG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Moeller</dc:creator>
  <cp:lastModifiedBy>sartori</cp:lastModifiedBy>
  <cp:revision>26</cp:revision>
  <dcterms:created xsi:type="dcterms:W3CDTF">2015-07-29T21:35:17Z</dcterms:created>
  <dcterms:modified xsi:type="dcterms:W3CDTF">2016-07-17T20:18:21Z</dcterms:modified>
</cp:coreProperties>
</file>